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8" r:id="rId2"/>
  </p:sldMasterIdLst>
  <p:notesMasterIdLst>
    <p:notesMasterId r:id="rId18"/>
  </p:notesMasterIdLst>
  <p:handoutMasterIdLst>
    <p:handoutMasterId r:id="rId19"/>
  </p:handoutMasterIdLst>
  <p:sldIdLst>
    <p:sldId id="257" r:id="rId3"/>
    <p:sldId id="524" r:id="rId4"/>
    <p:sldId id="525" r:id="rId5"/>
    <p:sldId id="526" r:id="rId6"/>
    <p:sldId id="527" r:id="rId7"/>
    <p:sldId id="528" r:id="rId8"/>
    <p:sldId id="529" r:id="rId9"/>
    <p:sldId id="530" r:id="rId10"/>
    <p:sldId id="531" r:id="rId11"/>
    <p:sldId id="533" r:id="rId12"/>
    <p:sldId id="534" r:id="rId13"/>
    <p:sldId id="535" r:id="rId14"/>
    <p:sldId id="536" r:id="rId15"/>
    <p:sldId id="537" r:id="rId16"/>
    <p:sldId id="538" r:id="rId1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0F87EE5-01CC-4789-A25D-0A90A5FF83A7}">
          <p14:sldIdLst>
            <p14:sldId id="257"/>
            <p14:sldId id="524"/>
            <p14:sldId id="525"/>
            <p14:sldId id="526"/>
            <p14:sldId id="527"/>
            <p14:sldId id="528"/>
            <p14:sldId id="529"/>
            <p14:sldId id="530"/>
            <p14:sldId id="531"/>
            <p14:sldId id="533"/>
            <p14:sldId id="534"/>
            <p14:sldId id="535"/>
            <p14:sldId id="536"/>
            <p14:sldId id="537"/>
            <p14:sldId id="538"/>
          </p14:sldIdLst>
        </p14:section>
      </p14:sectionLst>
    </p:ext>
    <p:ext uri="{EFAFB233-063F-42B5-8137-9DF3F51BA10A}">
      <p15:sldGuideLst xmlns:p15="http://schemas.microsoft.com/office/powerpoint/2012/main">
        <p15:guide id="2" pos="5445" userDrawn="1">
          <p15:clr>
            <a:srgbClr val="A4A3A4"/>
          </p15:clr>
        </p15:guide>
        <p15:guide id="3" pos="249" userDrawn="1">
          <p15:clr>
            <a:srgbClr val="A4A3A4"/>
          </p15:clr>
        </p15:guide>
        <p15:guide id="4" orient="horz" pos="4110" userDrawn="1">
          <p15:clr>
            <a:srgbClr val="A4A3A4"/>
          </p15:clr>
        </p15:guide>
        <p15:guide id="5" orient="horz" pos="346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  <p15:guide id="7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Bezuidenhoudt" initials="PB" lastIdx="2" clrIdx="0">
    <p:extLst>
      <p:ext uri="{19B8F6BF-5375-455C-9EA6-DF929625EA0E}">
        <p15:presenceInfo xmlns:p15="http://schemas.microsoft.com/office/powerpoint/2012/main" userId="S-1-5-21-2720972321-1180406982-1099396469-20767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87A00"/>
    <a:srgbClr val="00153E"/>
    <a:srgbClr val="0EC4E2"/>
    <a:srgbClr val="EFCF1E"/>
    <a:srgbClr val="927C5C"/>
    <a:srgbClr val="00A050"/>
    <a:srgbClr val="06011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6" autoAdjust="0"/>
    <p:restoredTop sz="89205" autoAdjust="0"/>
  </p:normalViewPr>
  <p:slideViewPr>
    <p:cSldViewPr snapToObjects="1">
      <p:cViewPr varScale="1">
        <p:scale>
          <a:sx n="88" d="100"/>
          <a:sy n="88" d="100"/>
        </p:scale>
        <p:origin x="1494" y="-54"/>
      </p:cViewPr>
      <p:guideLst>
        <p:guide pos="5445"/>
        <p:guide pos="249"/>
        <p:guide orient="horz" pos="4110"/>
        <p:guide orient="horz" pos="346"/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5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804"/>
    </p:cViewPr>
  </p:sorterViewPr>
  <p:notesViewPr>
    <p:cSldViewPr snapToObjects="1">
      <p:cViewPr>
        <p:scale>
          <a:sx n="59" d="100"/>
          <a:sy n="59" d="100"/>
        </p:scale>
        <p:origin x="2540" y="-432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63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6AD06823-C67F-1343-9877-D87DFDB622EF}" type="datetimeFigureOut">
              <a:rPr lang="en-US" smtClean="0"/>
              <a:t>10/3/2023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28583"/>
            <a:ext cx="2945659" cy="496333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6" y="9428583"/>
            <a:ext cx="2945659" cy="496333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7B6FB811-6FDB-BA40-A3EC-3373676D88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01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0C457AAB-41B7-47F1-A667-D6A687F0E99B}" type="datetimeFigureOut">
              <a:rPr lang="en-ZA" smtClean="0"/>
              <a:t>03 Oct 2023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3" y="4715711"/>
            <a:ext cx="5438775" cy="4466511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BB0E8606-964C-4C85-A44B-10BD9BF1A33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50940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you need to know is at www.wits.ac.za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56513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10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01821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11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749809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12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455497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13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0270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14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5215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15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69165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49471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73980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57949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33065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15787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64338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78336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Wits Video: [WATCH] a quick overview of Wits University, with music and subtitles.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0E8606-964C-4C85-A44B-10BD9BF1A33D}" type="slidenum">
              <a:rPr lang="en-ZA" smtClean="0"/>
              <a:t>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0406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py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4"/>
          <p:cNvSpPr>
            <a:spLocks noGrp="1"/>
          </p:cNvSpPr>
          <p:nvPr>
            <p:ph type="title"/>
          </p:nvPr>
        </p:nvSpPr>
        <p:spPr>
          <a:xfrm>
            <a:off x="374649" y="355599"/>
            <a:ext cx="8342313" cy="5040000"/>
          </a:xfrm>
          <a:prstGeom prst="rect">
            <a:avLst/>
          </a:prstGeom>
          <a:ln w="6350" cmpd="sng">
            <a:solidFill>
              <a:schemeClr val="tx2">
                <a:lumMod val="50000"/>
              </a:schemeClr>
            </a:solidFill>
          </a:ln>
        </p:spPr>
        <p:txBody>
          <a:bodyPr vert="horz" anchor="ctr"/>
          <a:lstStyle>
            <a:lvl1pPr algn="ctr">
              <a:defRPr sz="3200" b="0" i="0">
                <a:solidFill>
                  <a:srgbClr val="17375E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55" y="5572606"/>
            <a:ext cx="2835938" cy="118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644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55" y="5572606"/>
            <a:ext cx="2835938" cy="1189678"/>
          </a:xfrm>
          <a:prstGeom prst="rect">
            <a:avLst/>
          </a:prstGeom>
        </p:spPr>
      </p:pic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374650" y="355600"/>
            <a:ext cx="8342313" cy="506240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74649" y="4275003"/>
            <a:ext cx="8342313" cy="1143000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0" i="0">
                <a:solidFill>
                  <a:schemeClr val="tx2">
                    <a:lumMod val="50000"/>
                  </a:schemeClr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9325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py &amp;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4"/>
          <p:cNvSpPr>
            <a:spLocks noGrp="1"/>
          </p:cNvSpPr>
          <p:nvPr>
            <p:ph type="title"/>
          </p:nvPr>
        </p:nvSpPr>
        <p:spPr>
          <a:xfrm>
            <a:off x="374649" y="355599"/>
            <a:ext cx="8342313" cy="5040000"/>
          </a:xfrm>
          <a:prstGeom prst="rect">
            <a:avLst/>
          </a:prstGeom>
          <a:solidFill>
            <a:schemeClr val="tx2">
              <a:lumMod val="75000"/>
            </a:schemeClr>
          </a:solidFill>
          <a:ln w="6350" cmpd="sng">
            <a:solidFill>
              <a:schemeClr val="tx2">
                <a:lumMod val="50000"/>
              </a:schemeClr>
            </a:solidFill>
          </a:ln>
        </p:spPr>
        <p:txBody>
          <a:bodyPr vert="horz" anchor="ctr"/>
          <a:lstStyle>
            <a:lvl1pPr algn="ctr">
              <a:defRPr sz="3200" b="0" i="0">
                <a:solidFill>
                  <a:schemeClr val="bg1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55" y="5572606"/>
            <a:ext cx="2835938" cy="118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82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06400" y="331788"/>
            <a:ext cx="8332788" cy="5545137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05606" y="4824012"/>
            <a:ext cx="8332787" cy="1052432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22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09575" y="348769"/>
            <a:ext cx="8324850" cy="552767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16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Copy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09575" y="348769"/>
            <a:ext cx="4162425" cy="552767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572000" y="349250"/>
            <a:ext cx="4162425" cy="5527675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94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Imag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777" y="348769"/>
            <a:ext cx="4162425" cy="552767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0352" y="349250"/>
            <a:ext cx="4162425" cy="5527675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44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Imag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777" y="348769"/>
            <a:ext cx="4162425" cy="552767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0352" y="3109576"/>
            <a:ext cx="4162425" cy="276734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0352" y="342227"/>
            <a:ext cx="4162425" cy="276734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63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_Title and Bullet Content Op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300"/>
              </a:spcAft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85750" indent="-285750">
              <a:spcAft>
                <a:spcPts val="300"/>
              </a:spcAft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 marL="541338" indent="-231775">
              <a:buFont typeface="Symbol" panose="05050102010706020507" pitchFamily="18" charset="2"/>
              <a:buChar char="-"/>
              <a:defRPr i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0980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E135E-2566-4748-853C-8A3B78F0FB0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906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374650" y="355600"/>
            <a:ext cx="8342313" cy="506240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374649" y="4275003"/>
            <a:ext cx="8342313" cy="1143000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0" i="0">
                <a:solidFill>
                  <a:schemeClr val="tx2">
                    <a:lumMod val="50000"/>
                  </a:schemeClr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0058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py &amp;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4"/>
          <p:cNvSpPr>
            <a:spLocks noGrp="1"/>
          </p:cNvSpPr>
          <p:nvPr>
            <p:ph type="title"/>
          </p:nvPr>
        </p:nvSpPr>
        <p:spPr>
          <a:xfrm>
            <a:off x="374649" y="355599"/>
            <a:ext cx="8342313" cy="5040000"/>
          </a:xfrm>
          <a:prstGeom prst="rect">
            <a:avLst/>
          </a:prstGeom>
          <a:solidFill>
            <a:schemeClr val="tx2">
              <a:lumMod val="75000"/>
            </a:schemeClr>
          </a:solidFill>
          <a:ln w="6350" cmpd="sng">
            <a:solidFill>
              <a:schemeClr val="tx2">
                <a:lumMod val="50000"/>
              </a:schemeClr>
            </a:solidFill>
          </a:ln>
        </p:spPr>
        <p:txBody>
          <a:bodyPr vert="horz" anchor="ctr"/>
          <a:lstStyle>
            <a:lvl1pPr algn="ctr">
              <a:defRPr sz="3200" b="0" i="0">
                <a:solidFill>
                  <a:schemeClr val="bg1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4717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06400" y="331788"/>
            <a:ext cx="8332788" cy="5545137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05606" y="4824012"/>
            <a:ext cx="8332787" cy="1052432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22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09575" y="348769"/>
            <a:ext cx="8324850" cy="552767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2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Copy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09575" y="348769"/>
            <a:ext cx="4162425" cy="552767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572000" y="349250"/>
            <a:ext cx="4162425" cy="5527675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5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Imag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777" y="348769"/>
            <a:ext cx="4162425" cy="552767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0352" y="349250"/>
            <a:ext cx="4162425" cy="5527675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90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Image &amp;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503488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572777" y="348769"/>
            <a:ext cx="4162425" cy="5527675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1pPr>
            <a:lvl2pPr>
              <a:defRPr sz="24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2pPr>
            <a:lvl3pPr>
              <a:defRPr sz="20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3pPr>
            <a:lvl4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4pPr>
            <a:lvl5pPr>
              <a:defRPr sz="1800">
                <a:solidFill>
                  <a:schemeClr val="tx2">
                    <a:lumMod val="75000"/>
                  </a:schemeClr>
                </a:solidFill>
                <a:latin typeface="Helvetica Neue"/>
                <a:cs typeface="Helvetica Neue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619345" y="6048289"/>
            <a:ext cx="3115857" cy="638348"/>
          </a:xfrm>
          <a:prstGeom prst="rect">
            <a:avLst/>
          </a:prstGeom>
        </p:spPr>
        <p:txBody>
          <a:bodyPr vert="horz" anchor="ctr"/>
          <a:lstStyle>
            <a:lvl1pPr marL="0" indent="0" algn="r">
              <a:buNone/>
              <a:defRPr sz="16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10352" y="3109576"/>
            <a:ext cx="4162425" cy="276734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10352" y="342227"/>
            <a:ext cx="4162425" cy="2767349"/>
          </a:xfrm>
          <a:prstGeom prst="rect">
            <a:avLst/>
          </a:prstGeom>
        </p:spPr>
        <p:txBody>
          <a:bodyPr vert="horz"/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16" y="5876925"/>
            <a:ext cx="2338672" cy="98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3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py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4"/>
          <p:cNvSpPr>
            <a:spLocks noGrp="1"/>
          </p:cNvSpPr>
          <p:nvPr>
            <p:ph type="title"/>
          </p:nvPr>
        </p:nvSpPr>
        <p:spPr>
          <a:xfrm>
            <a:off x="374649" y="355599"/>
            <a:ext cx="8342313" cy="5040000"/>
          </a:xfrm>
          <a:prstGeom prst="rect">
            <a:avLst/>
          </a:prstGeom>
          <a:ln w="6350" cmpd="sng">
            <a:solidFill>
              <a:schemeClr val="tx2">
                <a:lumMod val="50000"/>
              </a:schemeClr>
            </a:solidFill>
          </a:ln>
        </p:spPr>
        <p:txBody>
          <a:bodyPr vert="horz" anchor="ctr"/>
          <a:lstStyle>
            <a:lvl1pPr algn="ctr">
              <a:defRPr sz="3200" b="0" i="0">
                <a:solidFill>
                  <a:srgbClr val="17375E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55" y="5572606"/>
            <a:ext cx="2835938" cy="118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21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1163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85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6A97229-F62E-6F8F-3478-4F1C9461AC4C}"/>
              </a:ext>
            </a:extLst>
          </p:cNvPr>
          <p:cNvSpPr/>
          <p:nvPr/>
        </p:nvSpPr>
        <p:spPr>
          <a:xfrm>
            <a:off x="457199" y="228600"/>
            <a:ext cx="8088087" cy="5315732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05F8D3-2B84-DCC9-8D99-E9BC3A9E92CB}"/>
              </a:ext>
            </a:extLst>
          </p:cNvPr>
          <p:cNvSpPr/>
          <p:nvPr/>
        </p:nvSpPr>
        <p:spPr>
          <a:xfrm>
            <a:off x="457200" y="4419599"/>
            <a:ext cx="8088086" cy="128149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724400" y="603738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40941" y="4590225"/>
            <a:ext cx="8371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Log in to </a:t>
            </a:r>
            <a:r>
              <a:rPr lang="en-ZA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Witsapps</a:t>
            </a:r>
            <a:r>
              <a:rPr lang="en-ZA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a Guest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03D002-40EB-C72A-8CF5-4CD4E687C2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339" y="5869238"/>
            <a:ext cx="8569322" cy="77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75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Success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405481" y="1052670"/>
            <a:ext cx="5246669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EAA1B01-6413-D3C8-B776-ED3795481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580" y="1671024"/>
            <a:ext cx="8242840" cy="28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06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Success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405481" y="1052670"/>
            <a:ext cx="5246669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1609D38-0568-6201-6C60-1C61BA9E0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04" y="1282225"/>
            <a:ext cx="7345020" cy="516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56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26056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Success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405481" y="1052670"/>
            <a:ext cx="5246669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A05E6EC-D59C-553E-0470-7EBB2EF151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35" t="6052" r="16293" b="10726"/>
          <a:stretch/>
        </p:blipFill>
        <p:spPr>
          <a:xfrm>
            <a:off x="1007505" y="1419943"/>
            <a:ext cx="7128990" cy="538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49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26056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Success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405481" y="1052670"/>
            <a:ext cx="5246669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A05E6EC-D59C-553E-0470-7EBB2EF151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35" t="6052" r="16293" b="10726"/>
          <a:stretch/>
        </p:blipFill>
        <p:spPr>
          <a:xfrm>
            <a:off x="1007505" y="1419943"/>
            <a:ext cx="7128990" cy="538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82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26056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Success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405481" y="1052670"/>
            <a:ext cx="5246669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71398042-5DAF-93ED-AD74-093B1549A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54" t="12132" r="9719" b="19528"/>
          <a:stretch/>
        </p:blipFill>
        <p:spPr>
          <a:xfrm>
            <a:off x="1590319" y="1556740"/>
            <a:ext cx="5963361" cy="384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15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26056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Success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405481" y="1052670"/>
            <a:ext cx="5246669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68C3B8C-7972-FF0C-4D3D-74E9321C2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810" y="1347743"/>
            <a:ext cx="5374379" cy="511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24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Access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388883" y="1052670"/>
            <a:ext cx="2022817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5AA1040-47E9-3484-17A6-7293ED1D67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086"/>
          <a:stretch/>
        </p:blipFill>
        <p:spPr>
          <a:xfrm>
            <a:off x="1745607" y="1235547"/>
            <a:ext cx="5652785" cy="541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98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Register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388883" y="1052670"/>
            <a:ext cx="2022817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FA1348A-1546-2797-5AEC-275186542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642" y="1249127"/>
            <a:ext cx="5130713" cy="540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62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Fill-in details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323410" y="1052670"/>
            <a:ext cx="3257768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072BB59B-677B-4DF6-2596-DB3918045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20" y="1458560"/>
            <a:ext cx="6912960" cy="518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982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Fill-in details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323410" y="1052670"/>
            <a:ext cx="3257768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2DAC81B-2EFE-1C94-898B-60DB3BD94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81" y="1213902"/>
            <a:ext cx="7001238" cy="525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2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Fill-in details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323410" y="1052670"/>
            <a:ext cx="3257768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2DAC81B-2EFE-1C94-898B-60DB3BD94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81" y="1213902"/>
            <a:ext cx="7001238" cy="525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446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Fill-in details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323410" y="1052670"/>
            <a:ext cx="3257768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2DAC81B-2EFE-1C94-898B-60DB3BD94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381" y="1213902"/>
            <a:ext cx="7001238" cy="525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91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Confirm registration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405481" y="1052670"/>
            <a:ext cx="5246669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3FFB25F-693C-B69F-1D27-72209EE0B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510" y="1196690"/>
            <a:ext cx="7345020" cy="501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40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215DF64-A549-12DE-66EF-D72726222F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743B1-37A3-3305-D1AA-28197C85617F}"/>
              </a:ext>
            </a:extLst>
          </p:cNvPr>
          <p:cNvSpPr txBox="1"/>
          <p:nvPr/>
        </p:nvSpPr>
        <p:spPr>
          <a:xfrm>
            <a:off x="282219" y="405890"/>
            <a:ext cx="7700483" cy="646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77" marR="3071" algn="l">
              <a:lnSpc>
                <a:spcPts val="4546"/>
              </a:lnSpc>
              <a:spcBef>
                <a:spcPts val="302"/>
              </a:spcBef>
              <a:tabLst>
                <a:tab pos="829516" algn="l"/>
                <a:tab pos="1670164" algn="l"/>
                <a:tab pos="1797605" algn="l"/>
              </a:tabLst>
            </a:pPr>
            <a:r>
              <a:rPr lang="en-US" sz="3600" b="1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Confirm registration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445D0B-F347-A897-3BA8-38337DFF7EEB}"/>
              </a:ext>
            </a:extLst>
          </p:cNvPr>
          <p:cNvCxnSpPr>
            <a:cxnSpLocks/>
          </p:cNvCxnSpPr>
          <p:nvPr/>
        </p:nvCxnSpPr>
        <p:spPr>
          <a:xfrm>
            <a:off x="405481" y="1052670"/>
            <a:ext cx="5246669" cy="0"/>
          </a:xfrm>
          <a:prstGeom prst="line">
            <a:avLst/>
          </a:prstGeom>
          <a:ln w="57150">
            <a:solidFill>
              <a:srgbClr val="B38C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3FFB25F-693C-B69F-1D27-72209EE0B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510" y="1196690"/>
            <a:ext cx="7345020" cy="501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136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6392837-9A83-462E-AF18-231272DD7B34}">
  <we:reference id="wa104038830" version="1.0.0.3" store="en-US" storeType="OMEX"/>
  <we:alternateReferences>
    <we:reference id="WA104038830" version="1.0.0.3" store="WA10403883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21467</TotalTime>
  <Words>310</Words>
  <Application>Microsoft Office PowerPoint</Application>
  <PresentationFormat>On-screen Show (4:3)</PresentationFormat>
  <Paragraphs>45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 Black</vt:lpstr>
      <vt:lpstr>Calibri</vt:lpstr>
      <vt:lpstr>Helvetica Neue</vt:lpstr>
      <vt:lpstr>Symbol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Ross</dc:creator>
  <cp:keywords/>
  <dc:description/>
  <cp:lastModifiedBy>Zandile Sityata</cp:lastModifiedBy>
  <cp:revision>700</cp:revision>
  <cp:lastPrinted>2022-02-03T09:15:12Z</cp:lastPrinted>
  <dcterms:created xsi:type="dcterms:W3CDTF">2014-08-26T09:54:46Z</dcterms:created>
  <dcterms:modified xsi:type="dcterms:W3CDTF">2023-10-04T10:04:24Z</dcterms:modified>
  <cp:category/>
</cp:coreProperties>
</file>